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125" d="100"/>
          <a:sy n="12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E748-06FD-4651-AB30-029EB6451543}" type="datetimeFigureOut">
              <a:rPr lang="en-CA" smtClean="0"/>
              <a:t>2017-04-13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6AA-CBC7-4A54-8864-ECC025AD15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768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E748-06FD-4651-AB30-029EB6451543}" type="datetimeFigureOut">
              <a:rPr lang="en-CA" smtClean="0"/>
              <a:t>2017-04-13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6AA-CBC7-4A54-8864-ECC025AD15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645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E748-06FD-4651-AB30-029EB6451543}" type="datetimeFigureOut">
              <a:rPr lang="en-CA" smtClean="0"/>
              <a:t>2017-04-13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6AA-CBC7-4A54-8864-ECC025AD15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131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E748-06FD-4651-AB30-029EB6451543}" type="datetimeFigureOut">
              <a:rPr lang="en-CA" smtClean="0"/>
              <a:t>2017-04-13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6AA-CBC7-4A54-8864-ECC025AD15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651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E748-06FD-4651-AB30-029EB6451543}" type="datetimeFigureOut">
              <a:rPr lang="en-CA" smtClean="0"/>
              <a:t>2017-04-13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6AA-CBC7-4A54-8864-ECC025AD15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143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E748-06FD-4651-AB30-029EB6451543}" type="datetimeFigureOut">
              <a:rPr lang="en-CA" smtClean="0"/>
              <a:t>2017-04-13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6AA-CBC7-4A54-8864-ECC025AD15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163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E748-06FD-4651-AB30-029EB6451543}" type="datetimeFigureOut">
              <a:rPr lang="en-CA" smtClean="0"/>
              <a:t>2017-04-13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6AA-CBC7-4A54-8864-ECC025AD15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6939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E748-06FD-4651-AB30-029EB6451543}" type="datetimeFigureOut">
              <a:rPr lang="en-CA" smtClean="0"/>
              <a:t>2017-04-13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6AA-CBC7-4A54-8864-ECC025AD15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696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E748-06FD-4651-AB30-029EB6451543}" type="datetimeFigureOut">
              <a:rPr lang="en-CA" smtClean="0"/>
              <a:t>2017-04-13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6AA-CBC7-4A54-8864-ECC025AD15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803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E748-06FD-4651-AB30-029EB6451543}" type="datetimeFigureOut">
              <a:rPr lang="en-CA" smtClean="0"/>
              <a:t>2017-04-13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6AA-CBC7-4A54-8864-ECC025AD15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221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FE748-06FD-4651-AB30-029EB6451543}" type="datetimeFigureOut">
              <a:rPr lang="en-CA" smtClean="0"/>
              <a:t>2017-04-13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6AA-CBC7-4A54-8864-ECC025AD15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76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FE748-06FD-4651-AB30-029EB6451543}" type="datetimeFigureOut">
              <a:rPr lang="en-CA" smtClean="0"/>
              <a:t>2017-04-13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86AA-CBC7-4A54-8864-ECC025AD15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968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ett.guitar@forces.gc.c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mailto:ks_thompson@yahoo.com" TargetMode="External"/><Relationship Id="rId4" Type="http://schemas.openxmlformats.org/officeDocument/2006/relationships/hyperlink" Target="mailto:banjo.guitar@hotmail.c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9545"/>
            <a:ext cx="2034754" cy="17946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5366" y="241096"/>
            <a:ext cx="6822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r>
              <a:rPr lang="en-CA" sz="2400" b="1" u="sng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CA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Silver Foxes Fastball Tournament</a:t>
            </a:r>
            <a:endParaRPr lang="en-CA" sz="24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7178" y="789993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June 16-18, 2017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9621" y="1224785"/>
            <a:ext cx="4773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Wing Canadian Forces Base North Bay</a:t>
            </a:r>
            <a:endParaRPr lang="en-CA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6545" y="1681349"/>
            <a:ext cx="6639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Registration Fee: </a:t>
            </a:r>
            <a:r>
              <a:rPr lang="en-CA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$425.00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per teams (8-10 Team Tournament)</a:t>
            </a:r>
          </a:p>
          <a:p>
            <a:pPr marL="742950" lvl="1" indent="-285750" algn="ctr">
              <a:buFont typeface="Arial" panose="020B0604020202020204" pitchFamily="34" charset="0"/>
              <a:buChar char="•"/>
            </a:pPr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Deadline for Registration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: June 2</a:t>
            </a:r>
            <a:r>
              <a:rPr lang="en-CA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, 2017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8527" y="2414912"/>
            <a:ext cx="527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Age Limit: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25 years and Older (includes pitchers)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4624" y="3817268"/>
            <a:ext cx="3343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***No Steel Cleats Allowed***</a:t>
            </a:r>
            <a:endParaRPr lang="en-C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5745" y="2860590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***Guaranteed 4 Games****</a:t>
            </a:r>
            <a:endParaRPr lang="en-CA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45608" y="3349814"/>
            <a:ext cx="4121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Beer Gardens and BBQ on Location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150" y="4879479"/>
            <a:ext cx="68018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Contacts: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Brett </a:t>
            </a:r>
            <a:r>
              <a:rPr lang="en-C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Guitard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(Club President)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brett.guitar@forces.gc.ca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banjo.guitar@hotmail.ca</a:t>
            </a: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Kevin Thompson (Coach)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ks_thompson@yahoo.com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(705) 845-6673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9428" y="2696974"/>
            <a:ext cx="1143000" cy="143827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589264" y="4262947"/>
            <a:ext cx="3634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33400" algn="l"/>
              </a:tabLst>
            </a:pPr>
            <a:r>
              <a:rPr kumimoji="0" lang="en-GB" altLang="en-US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***No carded players allowed</a:t>
            </a:r>
            <a:r>
              <a:rPr lang="en-GB" alt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***</a:t>
            </a:r>
            <a:endParaRPr kumimoji="0" lang="en-GB" alt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227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5809" y="166274"/>
            <a:ext cx="1713124" cy="1365622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31470" y="1604549"/>
            <a:ext cx="8464187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0" algn="l"/>
                <a:tab pos="533400" algn="l"/>
              </a:tabLst>
            </a:pPr>
            <a:r>
              <a:rPr kumimoji="0" lang="en-CA" alt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RULES OF PLAY:</a:t>
            </a:r>
            <a:endParaRPr kumimoji="0" lang="en-US" altLang="en-US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Softball Canada rules apply.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 umpire decision is final.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0" algn="l"/>
                <a:tab pos="533400" algn="l"/>
              </a:tabLst>
            </a:pPr>
            <a:r>
              <a:rPr kumimoji="0" lang="en-US" alt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Age Restrictions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742950" marR="0" lvl="1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0" algn="l"/>
                <a:tab pos="533400" algn="l"/>
              </a:tabLst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Pitchers must be a minimum of 25 years of age or older;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1200150" marR="0" lvl="2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0" algn="l"/>
                <a:tab pos="533400" algn="l"/>
              </a:tabLst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NOTE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kumimoji="0" lang="en-US" altLang="en-US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Pitchers that are currently pitching in the North Bay Senior Men’s Fastball League and under the age of 25 years </a:t>
            </a:r>
            <a:r>
              <a:rPr kumimoji="0" lang="en-US" altLang="en-US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kumimoji="0" lang="en-US" altLang="en-US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permitted to pitch for their respective team as they are already approved by the league committee.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742950" marR="0" lvl="1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0" algn="l"/>
                <a:tab pos="533400" algn="l"/>
              </a:tabLst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All other players can be 25 years of age or older; 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0" algn="l"/>
                <a:tab pos="533400" algn="l"/>
              </a:tabLst>
            </a:pPr>
            <a:r>
              <a:rPr kumimoji="0" lang="en-US" alt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Sportsmanship:</a:t>
            </a:r>
            <a:endParaRPr kumimoji="0" lang="en-US" altLang="en-US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742950" marR="0" lvl="1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0" algn="l"/>
                <a:tab pos="533400" algn="l"/>
              </a:tabLst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at any given time, a player displays unsportsmanlike behavior ( attempt to injure and/or disrespect another player, umpires, committee officials or any actions deemed inappropriate by the tournament committee), that player will be removed from tournament play</a:t>
            </a: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IMMEDIATELY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0" algn="l"/>
                <a:tab pos="533400" algn="l"/>
              </a:tabLst>
            </a:pPr>
            <a:r>
              <a:rPr kumimoji="0" lang="en-US" alt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Game Timings: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0" algn="l"/>
                <a:tab pos="533400" algn="l"/>
              </a:tabLst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Preliminary rounds: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will be </a:t>
            </a: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five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innings or </a:t>
            </a: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one-hour time limit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Whichever comes first.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0" algn="l"/>
                <a:tab pos="533400" algn="l"/>
              </a:tabLst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Playoff games: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will be </a:t>
            </a: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five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innings (extra innings if required)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0" algn="l"/>
                <a:tab pos="533400" algn="l"/>
              </a:tabLst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Division championship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: will be </a:t>
            </a: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five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innings (extra innings will be played if game is tied after five innings)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0" algn="l"/>
                <a:tab pos="533400" algn="l"/>
              </a:tabLst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Divisional standings: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will be determined by points accumulated during the preliminary round: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Win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= 2 points,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Tie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= 1 point,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Loss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= 0 points.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Rain out games will result in a 1-1 tie.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132113" y="654578"/>
            <a:ext cx="33143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CA" altLang="en-US" sz="28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Tournament Rules</a:t>
            </a:r>
            <a:endParaRPr lang="en-CA" sz="28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2657" y="166274"/>
            <a:ext cx="11430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1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5809" y="166274"/>
            <a:ext cx="1713124" cy="136562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32113" y="654578"/>
            <a:ext cx="33143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CA" altLang="en-US" sz="28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Tournament Rules</a:t>
            </a:r>
            <a:endParaRPr lang="en-CA" sz="28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2657" y="166274"/>
            <a:ext cx="1143000" cy="1438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744" y="1948543"/>
            <a:ext cx="81316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Tie Breakers: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End of Round-robin to determine play-off seating: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Head-to-head play;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Runs For (RF);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Runs Against(RA);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Quo-efficient (RF / RA).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Coin Toss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Play-offs: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tie-break rule: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Last player out in previous inning will be placed on 2</a:t>
            </a:r>
            <a:r>
              <a:rPr lang="en-CA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base;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****If this player has been pinched ran for in previous innings, then the player in the batting order immediately before them will be automatically designated as the pinch runner.****</a:t>
            </a:r>
          </a:p>
          <a:p>
            <a:pPr lvl="1"/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87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399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Veterans Affairs Canada / Anciens Combattants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Thompson</dc:creator>
  <cp:lastModifiedBy>Al</cp:lastModifiedBy>
  <cp:revision>56</cp:revision>
  <dcterms:created xsi:type="dcterms:W3CDTF">2017-04-13T15:30:57Z</dcterms:created>
  <dcterms:modified xsi:type="dcterms:W3CDTF">2017-04-13T18:38:22Z</dcterms:modified>
</cp:coreProperties>
</file>